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ek Jabłonk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–Janek Jabłonka</a:t>
            </a:r>
          </a:p>
        </p:txBody>
      </p:sp>
      <p:sp>
        <p:nvSpPr>
          <p:cNvPr id="94" name="„Wpisz tu cytat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„Wpisz tu cytat.” </a:t>
            </a:r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kst tytułowy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4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- 3 szt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" name="Tekst tytułowy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.i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tywacja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Motywacja </a:t>
            </a:r>
          </a:p>
          <a:p>
            <a:r>
              <a:t>Podsumowanie działań po szkoleniu</a:t>
            </a:r>
          </a:p>
        </p:txBody>
      </p:sp>
      <p:sp>
        <p:nvSpPr>
          <p:cNvPr id="120" name="Katarzyna Wolańska - Społeczne Liceum Ogólnokształcące Mistrzostwa Sportoweg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Katarzyna Wolańska - Społeczne Liceum Ogólnokształcące Mistrzostwa Sportowego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ek" descr="Obrazek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508000" y="457200"/>
            <a:ext cx="6731000" cy="8763000"/>
          </a:xfrm>
          <a:prstGeom prst="rect">
            <a:avLst/>
          </a:prstGeom>
        </p:spPr>
      </p:pic>
      <p:sp>
        <p:nvSpPr>
          <p:cNvPr id="123" name="W celu zastosowania wiedzy, którą otrzymałam na szkoleniu dotyczącym Motywacji, podzieliłam swoje działania na obszary realizacji."/>
          <p:cNvSpPr txBox="1"/>
          <p:nvPr/>
        </p:nvSpPr>
        <p:spPr>
          <a:xfrm>
            <a:off x="7387101" y="863600"/>
            <a:ext cx="4885398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W celu zastosowania wiedzy, którą otrzymałam na szkoleniu dotyczącym Motywacji, podzieliłam swoje działania na obszary realizacji.</a:t>
            </a:r>
          </a:p>
        </p:txBody>
      </p:sp>
      <p:sp>
        <p:nvSpPr>
          <p:cNvPr id="124" name="Moja własna motywacja.…"/>
          <p:cNvSpPr txBox="1"/>
          <p:nvPr/>
        </p:nvSpPr>
        <p:spPr>
          <a:xfrm>
            <a:off x="7488701" y="4629150"/>
            <a:ext cx="4885398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buSzPct val="100000"/>
              <a:buAutoNum type="arabicPeriod"/>
            </a:pPr>
            <a:r>
              <a:t>Moja własna motywacja.</a:t>
            </a:r>
          </a:p>
          <a:p>
            <a:pPr marL="635000" indent="-635000">
              <a:buSzPct val="100000"/>
              <a:buAutoNum type="arabicPeriod"/>
            </a:pPr>
            <a:r>
              <a:t>Współpraca z innymi nauczycielami, dyrekcją i psychologiem - wychowawcami.</a:t>
            </a:r>
          </a:p>
          <a:p>
            <a:pPr marL="635000" indent="-635000">
              <a:buSzPct val="100000"/>
              <a:buAutoNum type="arabicPeriod"/>
            </a:pPr>
            <a:r>
              <a:t>Praca na lekcji.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azek" descr="Obrazek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205388" y="977900"/>
            <a:ext cx="6012012" cy="7810500"/>
          </a:xfrm>
          <a:prstGeom prst="rect">
            <a:avLst/>
          </a:prstGeom>
        </p:spPr>
      </p:pic>
      <p:sp>
        <p:nvSpPr>
          <p:cNvPr id="127" name="Moja własna motywacja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2515543"/>
          </a:xfrm>
          <a:prstGeom prst="rect">
            <a:avLst/>
          </a:prstGeom>
        </p:spPr>
        <p:txBody>
          <a:bodyPr/>
          <a:lstStyle/>
          <a:p>
            <a:r>
              <a:t>Moja własna motywacja</a:t>
            </a:r>
          </a:p>
        </p:txBody>
      </p:sp>
      <p:sp>
        <p:nvSpPr>
          <p:cNvPr id="128" name="Przygotowałam plan pracy z klasą, który realizowałam na wszystkich poziomach: klasy Isze, IIgie oraz klasy maturalne. Działania były równoległe, tak by uczniowie konsultujący swoje zajęcia i wydarzenia, mieli możliwość utrwalenia takich zachowań. Np. Klasa 2ga pierwszego dnia wypisała anonimowo, w j.angielskim, swoje żądania/oczekiwania względem lekcji. Okazało się, że m.in. nie są w stanie wykonywać zadań domowych. Na koniec tygodnia pracy, z puli oczekiwań losowałam jeden przywilej, który miał obowiązywać na przyszły tydzień. Ten przywilej dotyczył ten innych klas. Klasy konsultując się między sobą, mogły w ten sposób sprawdzić, czy inna klasa nie jest bardziej uprzywilejowana, a tym samym zachęcało to do pracy w kolejnym tygodniu."/>
          <p:cNvSpPr txBox="1">
            <a:spLocks noGrp="1"/>
          </p:cNvSpPr>
          <p:nvPr>
            <p:ph type="body" sz="half" idx="1"/>
          </p:nvPr>
        </p:nvSpPr>
        <p:spPr>
          <a:xfrm>
            <a:off x="457200" y="3940522"/>
            <a:ext cx="5600700" cy="4543078"/>
          </a:xfrm>
          <a:prstGeom prst="rect">
            <a:avLst/>
          </a:prstGeom>
        </p:spPr>
        <p:txBody>
          <a:bodyPr/>
          <a:lstStyle/>
          <a:p>
            <a:pPr algn="just" defTabSz="554990">
              <a:defRPr sz="1900"/>
            </a:pPr>
            <a:r>
              <a:t>Przygotowałam plan pracy z klasą, który realizowałam na wszystkich poziomach: klasy Isze, IIgie oraz klasy maturalne. Działania były równoległe, tak by uczniowie konsultujący swoje zajęcia i wydarzenia, mieli możliwość utrwalenia takich zachowań. Np. Klasa 2ga pierwszego dnia wypisała anonimowo, w j.angielskim, swoje żądania/oczekiwania względem lekcji. Okazało się, że </a:t>
            </a:r>
            <a:r>
              <a:rPr u="sng">
                <a:hlinkClick r:id="rId3"/>
              </a:rPr>
              <a:t>m.in</a:t>
            </a:r>
            <a:r>
              <a:t>. nie są w stanie wykonywać zadań domowych. Na koniec tygodnia pracy, z puli oczekiwań losowałam jeden przywilej, który miał obowiązywać na przyszły tydzień. Ten przywilej dotyczył ten innych klas. Klasy konsultując się między sobą, mogły w ten sposób sprawdzić, czy inna klasa nie jest bardziej uprzywilejowana, a tym samym zachęcało to do pracy w kolejnym tygodniu.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otywacja własna cd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Motywacja własna cd.</a:t>
            </a:r>
          </a:p>
        </p:txBody>
      </p:sp>
      <p:sp>
        <p:nvSpPr>
          <p:cNvPr id="131" name="Przeprowadziłam ankiety ewaluacyjne (anonimowe), w których uczniowie oceniali moją pracę jak i pracę/własną naukę oraz poziom wiedzy podczas nauki zdalnej…"/>
          <p:cNvSpPr txBox="1"/>
          <p:nvPr/>
        </p:nvSpPr>
        <p:spPr>
          <a:xfrm>
            <a:off x="880062" y="2374900"/>
            <a:ext cx="11244676" cy="610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3700" indent="-393700" algn="l">
              <a:buSzPct val="100000"/>
              <a:buChar char="-"/>
            </a:pPr>
            <a:r>
              <a:t>Przeprowadziłam ankiety ewaluacyjne (anonimowe), w których uczniowie oceniali moją pracę jak i pracę/własną naukę oraz poziom wiedzy podczas nauki zdalnej</a:t>
            </a:r>
          </a:p>
          <a:p>
            <a:pPr marL="393700" indent="-393700" algn="l">
              <a:buSzPct val="100000"/>
              <a:buChar char="-"/>
            </a:pPr>
            <a:r>
              <a:t>Jasno zaznaczyłam wymagania co do oczekiwanych osiągnięć (co należy umieć aby osiągnąć odpowiedni poziom wiedzy)</a:t>
            </a:r>
          </a:p>
          <a:p>
            <a:pPr marL="393700" indent="-393700" algn="l">
              <a:buSzPct val="100000"/>
              <a:buChar char="-"/>
            </a:pPr>
            <a:r>
              <a:t>Większość ocen opisujących postęp, oceniałam w ramach oceny opisowej (kształtującej). Uczniowie otrzymali feedback oraz wskazówki, co należy robić dalej.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otywacja włas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Motywacja własna</a:t>
            </a:r>
          </a:p>
        </p:txBody>
      </p:sp>
      <p:sp>
        <p:nvSpPr>
          <p:cNvPr id="134" name="- Pozytywne nastawienie do ucznia…"/>
          <p:cNvSpPr txBox="1"/>
          <p:nvPr/>
        </p:nvSpPr>
        <p:spPr>
          <a:xfrm>
            <a:off x="722155" y="3016250"/>
            <a:ext cx="11331890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- Pozytywne nastawienie do ucznia</a:t>
            </a:r>
          </a:p>
          <a:p>
            <a:pPr marL="393700" indent="-393700" algn="l">
              <a:buSzPct val="100000"/>
              <a:buChar char="-"/>
            </a:pPr>
            <a:r>
              <a:t>Plan realizowany</a:t>
            </a:r>
          </a:p>
          <a:p>
            <a:pPr marL="393700" indent="-393700" algn="l">
              <a:buSzPct val="100000"/>
              <a:buChar char="-"/>
            </a:pPr>
            <a:r>
              <a:t>Cel - maturzyści - matura, a przy innych klasach ograniczenie umiejętności do wypowiedzi np. W czasie teraźniejszym i przeszłym</a:t>
            </a:r>
          </a:p>
          <a:p>
            <a:pPr marL="393700" indent="-393700" algn="l">
              <a:buSzPct val="100000"/>
              <a:buChar char="-"/>
            </a:pPr>
            <a:r>
              <a:t>Działanie, aktywność</a:t>
            </a:r>
          </a:p>
          <a:p>
            <a:pPr marL="393700" indent="-393700" algn="l">
              <a:buSzPct val="100000"/>
              <a:buChar char="-"/>
            </a:pPr>
            <a:r>
              <a:t>Nagrody, pochwały, uwagi pozytywne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Obrazek" descr="Obrazek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277100" y="2705100"/>
            <a:ext cx="4533447" cy="5842000"/>
          </a:xfrm>
          <a:prstGeom prst="rect">
            <a:avLst/>
          </a:prstGeom>
        </p:spPr>
      </p:pic>
      <p:sp>
        <p:nvSpPr>
          <p:cNvPr id="137" name="Współpraca z gronem pedagogicznym, rodzicami…"/>
          <p:cNvSpPr txBox="1">
            <a:spLocks noGrp="1"/>
          </p:cNvSpPr>
          <p:nvPr>
            <p:ph type="body" sz="half" idx="1"/>
          </p:nvPr>
        </p:nvSpPr>
        <p:spPr>
          <a:xfrm>
            <a:off x="787400" y="518219"/>
            <a:ext cx="5486401" cy="796538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Współpraca z gronem pedagogicznym, rodzicami </a:t>
            </a:r>
          </a:p>
          <a:p>
            <a:pPr>
              <a:buBlip>
                <a:blip r:embed="rId3"/>
              </a:buBlip>
            </a:pPr>
            <a:r>
              <a:t>Obserwacja i komunikacja z uczniami ze spadkiem nastroju i chęci do nauki</a:t>
            </a:r>
          </a:p>
          <a:p>
            <a:pPr>
              <a:buBlip>
                <a:blip r:embed="rId3"/>
              </a:buBlip>
            </a:pPr>
            <a:r>
              <a:t>Plan pracy dla uczniów z dostosowaniami </a:t>
            </a:r>
          </a:p>
          <a:p>
            <a:pPr>
              <a:buBlip>
                <a:blip r:embed="rId3"/>
              </a:buBlip>
            </a:pPr>
            <a:r>
              <a:t>Konsultacje wychowawca, psycholog szkolny oraz rodzic (IPET)</a:t>
            </a:r>
          </a:p>
          <a:p>
            <a:pPr>
              <a:buBlip>
                <a:blip r:embed="rId3"/>
              </a:buBlip>
            </a:pPr>
            <a:r>
              <a:t>Współpraca w ramach Samorządu Uczniowskiego - wychowawcy i uczniowie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razek" descr="Obrazek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277100" y="2705100"/>
            <a:ext cx="4533447" cy="5842000"/>
          </a:xfrm>
          <a:prstGeom prst="rect">
            <a:avLst/>
          </a:prstGeom>
        </p:spPr>
      </p:pic>
      <p:sp>
        <p:nvSpPr>
          <p:cNvPr id="140" name="Praca na lekcj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Praca na lekcji</a:t>
            </a:r>
          </a:p>
        </p:txBody>
      </p:sp>
      <p:sp>
        <p:nvSpPr>
          <p:cNvPr id="141" name="Nagrody: pozytywne pochwały wpisane do dziennika, pochwały werbalne, plusy…"/>
          <p:cNvSpPr txBox="1">
            <a:spLocks noGrp="1"/>
          </p:cNvSpPr>
          <p:nvPr>
            <p:ph type="body" sz="half" idx="1"/>
          </p:nvPr>
        </p:nvSpPr>
        <p:spPr>
          <a:xfrm>
            <a:off x="1117600" y="2378819"/>
            <a:ext cx="5486401" cy="6494562"/>
          </a:xfrm>
          <a:prstGeom prst="rect">
            <a:avLst/>
          </a:prstGeom>
        </p:spPr>
        <p:txBody>
          <a:bodyPr/>
          <a:lstStyle/>
          <a:p>
            <a:pPr marL="305180" indent="-305180" defTabSz="519937">
              <a:spcBef>
                <a:spcPts val="2400"/>
              </a:spcBef>
              <a:buBlip>
                <a:blip r:embed="rId3"/>
              </a:buBlip>
              <a:defRPr sz="2670"/>
            </a:pPr>
            <a:r>
              <a:t>Nagrody: pozytywne pochwały wpisane do dziennika, pochwały werbalne, plusy</a:t>
            </a:r>
          </a:p>
          <a:p>
            <a:pPr marL="305180" indent="-305180" defTabSz="519937">
              <a:spcBef>
                <a:spcPts val="2400"/>
              </a:spcBef>
              <a:buBlip>
                <a:blip r:embed="rId3"/>
              </a:buBlip>
              <a:defRPr sz="2670"/>
            </a:pPr>
            <a:r>
              <a:t>Losowanie z pudełka przywilejów</a:t>
            </a:r>
          </a:p>
          <a:p>
            <a:pPr marL="305180" indent="-305180" defTabSz="519937">
              <a:spcBef>
                <a:spcPts val="2400"/>
              </a:spcBef>
              <a:buBlip>
                <a:blip r:embed="rId3"/>
              </a:buBlip>
              <a:defRPr sz="2670"/>
            </a:pPr>
            <a:r>
              <a:t>Lekcja muzyki - tłumaczenie tekstów</a:t>
            </a:r>
          </a:p>
          <a:p>
            <a:pPr marL="305180" indent="-305180" defTabSz="519937">
              <a:spcBef>
                <a:spcPts val="2400"/>
              </a:spcBef>
              <a:buBlip>
                <a:blip r:embed="rId3"/>
              </a:buBlip>
              <a:defRPr sz="2670"/>
            </a:pPr>
            <a:r>
              <a:t>Gry online - nauka przez zabawę w nagrodę</a:t>
            </a:r>
          </a:p>
          <a:p>
            <a:pPr marL="305180" indent="-305180" defTabSz="519937">
              <a:spcBef>
                <a:spcPts val="2400"/>
              </a:spcBef>
              <a:buBlip>
                <a:blip r:embed="rId3"/>
              </a:buBlip>
              <a:defRPr sz="2670"/>
            </a:pPr>
            <a:r>
              <a:t>Ograniczanie czasu skupienia - od 5 - 10min</a:t>
            </a:r>
          </a:p>
          <a:p>
            <a:pPr marL="305180" indent="-305180" defTabSz="519937">
              <a:spcBef>
                <a:spcPts val="2400"/>
              </a:spcBef>
              <a:buBlip>
                <a:blip r:embed="rId3"/>
              </a:buBlip>
              <a:defRPr sz="2670"/>
            </a:pPr>
            <a:r>
              <a:t>Krótkie powtórki - wskazujące na to czy umieją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piekun S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Opiekun SU</a:t>
            </a:r>
          </a:p>
        </p:txBody>
      </p:sp>
      <p:sp>
        <p:nvSpPr>
          <p:cNvPr id="144" name="Kalendarium wydarzeń - możliwość zaangażowania się w pracę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Kalendarium wydarzeń - możliwość zaangażowania się w pracę </a:t>
            </a:r>
          </a:p>
          <a:p>
            <a:pPr>
              <a:buBlip>
                <a:blip r:embed="rId2"/>
              </a:buBlip>
            </a:pPr>
            <a:r>
              <a:t>Koordynacja komunikacji miedzy uczniami</a:t>
            </a:r>
          </a:p>
          <a:p>
            <a:pPr>
              <a:buBlip>
                <a:blip r:embed="rId2"/>
              </a:buBlip>
            </a:pPr>
            <a:r>
              <a:t>Akcje: zbiórka na Schronisko, odwiedziny grobów - sprzątanie, gablota SU, konkurs świąteczny, aktywność w ramach Tygodnia Przedsiębiorczości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Koniec"/>
          <p:cNvSpPr txBox="1"/>
          <p:nvPr/>
        </p:nvSpPr>
        <p:spPr>
          <a:xfrm>
            <a:off x="5751220" y="4660900"/>
            <a:ext cx="150236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Koniec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Niestandardowy</PresentationFormat>
  <Paragraphs>36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Baskerville</vt:lpstr>
      <vt:lpstr>Helvetica Neue</vt:lpstr>
      <vt:lpstr>Hoefler Text</vt:lpstr>
      <vt:lpstr>Harmony</vt:lpstr>
      <vt:lpstr>Motywacja  Podsumowanie działań po szkoleniu</vt:lpstr>
      <vt:lpstr>Prezentacja programu PowerPoint</vt:lpstr>
      <vt:lpstr>Moja własna motywacja</vt:lpstr>
      <vt:lpstr>Motywacja własna cd.</vt:lpstr>
      <vt:lpstr>Motywacja własna</vt:lpstr>
      <vt:lpstr>Prezentacja programu PowerPoint</vt:lpstr>
      <vt:lpstr>Praca na lekcji</vt:lpstr>
      <vt:lpstr>Opiekun SU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Motywacja  Podsumowanie działań po szkoleniu</dc:title>
  <dc:creator>Urszulka</dc:creator>
  <cp:lastModifiedBy>Wspomaganie PPP2</cp:lastModifiedBy>
  <cp:revision>1</cp:revision>
  <dcterms:modified xsi:type="dcterms:W3CDTF">2022-01-14T08:55:19Z</dcterms:modified>
</cp:coreProperties>
</file>